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8" r:id="rId6"/>
    <p:sldId id="262" r:id="rId7"/>
    <p:sldId id="264" r:id="rId8"/>
    <p:sldId id="265" r:id="rId9"/>
    <p:sldId id="266" r:id="rId10"/>
    <p:sldId id="269" r:id="rId11"/>
    <p:sldId id="270" r:id="rId12"/>
    <p:sldId id="272" r:id="rId13"/>
    <p:sldId id="271" r:id="rId14"/>
    <p:sldId id="259" r:id="rId1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424" autoAdjust="0"/>
  </p:normalViewPr>
  <p:slideViewPr>
    <p:cSldViewPr snapToGrid="0">
      <p:cViewPr varScale="1">
        <p:scale>
          <a:sx n="87" d="100"/>
          <a:sy n="87" d="100"/>
        </p:scale>
        <p:origin x="2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2599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3860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5380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01520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519544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0105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73818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7591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9399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99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7524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6435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36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957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1334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173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1CDAA-3F54-4BDA-A65A-F99130035353}" type="datetimeFigureOut">
              <a:rPr lang="zh-TW" altLang="en-US" smtClean="0"/>
              <a:t>2014/6/16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77379D5-1A51-451A-92D8-980A88A31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9680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343696" y="1030309"/>
            <a:ext cx="9144000" cy="1996226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en-US" altLang="zh-TW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WINDOWS </a:t>
            </a:r>
            <a:r>
              <a:rPr lang="en-US" altLang="zh-TW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PROGRAMMING</a:t>
            </a:r>
            <a:br>
              <a:rPr lang="en-US" altLang="zh-TW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altLang="zh-TW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– FINAL PROJECT ( TEAM ONE </a:t>
            </a:r>
            <a:r>
              <a:rPr lang="en-US" altLang="zh-TW" sz="3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</a:t>
            </a:r>
            <a:endParaRPr lang="zh-TW" alt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087154" y="3799268"/>
            <a:ext cx="5580845" cy="1458532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zh-TW" altLang="en-US" dirty="0" smtClean="0"/>
              <a:t>組長：　１０１７０３０２９　　蘇宗彥</a:t>
            </a:r>
            <a:endParaRPr lang="en-US" altLang="zh-TW" dirty="0" smtClean="0"/>
          </a:p>
          <a:p>
            <a:pPr algn="r"/>
            <a:r>
              <a:rPr lang="zh-TW" altLang="en-US" dirty="0" smtClean="0"/>
              <a:t>組員：</a:t>
            </a:r>
            <a:r>
              <a:rPr lang="zh-TW" altLang="en-US" dirty="0"/>
              <a:t>　</a:t>
            </a:r>
            <a:r>
              <a:rPr lang="zh-TW" altLang="en-US" dirty="0" smtClean="0"/>
              <a:t>１０１７０３００３</a:t>
            </a:r>
            <a:r>
              <a:rPr lang="zh-TW" altLang="en-US" dirty="0"/>
              <a:t>　　</a:t>
            </a:r>
            <a:r>
              <a:rPr lang="zh-TW" altLang="en-US" dirty="0" smtClean="0"/>
              <a:t>許書軒</a:t>
            </a:r>
            <a:endParaRPr lang="en-US" altLang="zh-TW" dirty="0" smtClean="0"/>
          </a:p>
          <a:p>
            <a:pPr algn="r"/>
            <a:r>
              <a:rPr lang="zh-TW" altLang="en-US" dirty="0" smtClean="0"/>
              <a:t>１０１７０３０１１　　陳品嘉</a:t>
            </a:r>
            <a:endParaRPr lang="en-US" altLang="zh-TW" dirty="0" smtClean="0"/>
          </a:p>
          <a:p>
            <a:pPr algn="r"/>
            <a:r>
              <a:rPr lang="zh-TW" altLang="en-US" dirty="0" smtClean="0"/>
              <a:t>１０１７０３０１５　　白紋愷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2095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遊戲外觀及截圖 </a:t>
            </a:r>
            <a:r>
              <a:rPr lang="en-US" altLang="zh-TW" dirty="0" smtClean="0"/>
              <a:t>( Part 5 )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2710"/>
            <a:ext cx="10292728" cy="452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9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與 </a:t>
            </a:r>
            <a:r>
              <a:rPr lang="en-US" altLang="zh-TW" b="1" dirty="0"/>
              <a:t>Battle Cat </a:t>
            </a:r>
            <a:r>
              <a:rPr lang="zh-TW" altLang="en-US" b="1" dirty="0"/>
              <a:t>比較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76" y="2164872"/>
            <a:ext cx="11088929" cy="324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9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額外優質功能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b="1" dirty="0">
                <a:solidFill>
                  <a:srgbClr val="FF0000"/>
                </a:solidFill>
              </a:rPr>
              <a:t>加速、暫停鍵</a:t>
            </a:r>
            <a:endParaRPr lang="en-US" altLang="zh-TW" sz="2400" b="1" dirty="0" smtClean="0">
              <a:solidFill>
                <a:srgbClr val="FF0000"/>
              </a:solidFill>
            </a:endParaRPr>
          </a:p>
          <a:p>
            <a:endParaRPr lang="en-US" altLang="zh-TW" sz="2400" b="1" dirty="0">
              <a:solidFill>
                <a:srgbClr val="FF0000"/>
              </a:solidFill>
            </a:endParaRPr>
          </a:p>
          <a:p>
            <a:r>
              <a:rPr lang="zh-TW" altLang="en-US" sz="2400" b="1" dirty="0" smtClean="0"/>
              <a:t>鬥智的快感</a:t>
            </a:r>
            <a:endParaRPr lang="en-US" altLang="zh-TW" sz="2400" b="1" dirty="0" smtClean="0"/>
          </a:p>
          <a:p>
            <a:endParaRPr lang="en-US" altLang="zh-TW" sz="2400" b="1" dirty="0"/>
          </a:p>
          <a:p>
            <a:r>
              <a:rPr lang="zh-TW" altLang="en-US" sz="2400" b="1" dirty="0" smtClean="0"/>
              <a:t>貼心</a:t>
            </a:r>
            <a:endParaRPr lang="en-US" altLang="zh-TW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406626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70468" y="500062"/>
            <a:ext cx="8023538" cy="1325563"/>
          </a:xfrm>
        </p:spPr>
        <p:txBody>
          <a:bodyPr/>
          <a:lstStyle/>
          <a:p>
            <a:r>
              <a:rPr lang="zh-TW" altLang="en-US" b="1" dirty="0"/>
              <a:t>未來可進行改善之</a:t>
            </a:r>
            <a:r>
              <a:rPr lang="zh-TW" altLang="en-US" b="1" dirty="0" smtClean="0"/>
              <a:t>部分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970468" y="1825625"/>
            <a:ext cx="8023538" cy="4351338"/>
          </a:xfrm>
        </p:spPr>
        <p:txBody>
          <a:bodyPr/>
          <a:lstStyle/>
          <a:p>
            <a:r>
              <a:rPr lang="zh-TW" altLang="en-US" sz="2400" dirty="0" smtClean="0"/>
              <a:t>升級選單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zh-TW" altLang="en-US" sz="2400" dirty="0" smtClean="0"/>
              <a:t>兵種改善</a:t>
            </a:r>
            <a:endParaRPr lang="en-US" altLang="zh-TW" sz="2400" dirty="0" smtClean="0"/>
          </a:p>
          <a:p>
            <a:endParaRPr lang="en-US" altLang="zh-TW" sz="2400" dirty="0"/>
          </a:p>
          <a:p>
            <a:r>
              <a:rPr lang="zh-TW" altLang="en-US" sz="2400" dirty="0" smtClean="0"/>
              <a:t>效能提</a:t>
            </a:r>
            <a:r>
              <a:rPr lang="zh-TW" altLang="en-US" sz="2400" dirty="0"/>
              <a:t>升</a:t>
            </a:r>
            <a:endParaRPr lang="en-US" altLang="zh-TW" sz="2400" dirty="0" smtClean="0"/>
          </a:p>
          <a:p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508440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b="1" dirty="0"/>
              <a:t>工作分配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247689" y="2155634"/>
            <a:ext cx="8915400" cy="3777622"/>
          </a:xfrm>
        </p:spPr>
        <p:txBody>
          <a:bodyPr/>
          <a:lstStyle/>
          <a:p>
            <a:pPr lvl="0"/>
            <a:r>
              <a:rPr lang="zh-TW" altLang="zh-TW" dirty="0"/>
              <a:t>許書軒(貢獻度：30%)：ＡＩ設計、ＵＩ設計及相關程式撰寫、整合／優化</a:t>
            </a:r>
            <a:r>
              <a:rPr lang="zh-TW" altLang="zh-TW" dirty="0" smtClean="0"/>
              <a:t>程式</a:t>
            </a:r>
            <a:endParaRPr lang="en-US" altLang="zh-TW" dirty="0" smtClean="0"/>
          </a:p>
          <a:p>
            <a:pPr lvl="0"/>
            <a:endParaRPr lang="zh-TW" altLang="zh-TW" dirty="0"/>
          </a:p>
          <a:p>
            <a:pPr lvl="0"/>
            <a:r>
              <a:rPr lang="zh-TW" altLang="zh-TW" dirty="0"/>
              <a:t>陳品嘉(貢獻度：27%)：兵種設計及撰寫、ＵＩ設計</a:t>
            </a:r>
          </a:p>
          <a:p>
            <a:pPr lvl="0"/>
            <a:endParaRPr lang="en-US" altLang="zh-TW" dirty="0" smtClean="0"/>
          </a:p>
          <a:p>
            <a:pPr lvl="0"/>
            <a:r>
              <a:rPr lang="zh-TW" altLang="zh-TW" dirty="0" smtClean="0"/>
              <a:t>白</a:t>
            </a:r>
            <a:r>
              <a:rPr lang="zh-TW" altLang="zh-TW" dirty="0"/>
              <a:t>紋愷(貢獻度：20%)：美術指導、文件撰寫</a:t>
            </a:r>
          </a:p>
          <a:p>
            <a:pPr lvl="0"/>
            <a:endParaRPr lang="en-US" altLang="zh-TW" dirty="0" smtClean="0"/>
          </a:p>
          <a:p>
            <a:pPr lvl="0"/>
            <a:r>
              <a:rPr lang="zh-TW" altLang="zh-TW" dirty="0" smtClean="0"/>
              <a:t>蘇宗彥</a:t>
            </a:r>
            <a:r>
              <a:rPr lang="zh-TW" altLang="zh-TW" dirty="0"/>
              <a:t>(貢獻度：23%)：主塔設計及撰寫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759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b="1" dirty="0"/>
              <a:t>遊戲</a:t>
            </a:r>
            <a:r>
              <a:rPr lang="zh-TW" altLang="zh-TW" b="1" dirty="0" smtClean="0"/>
              <a:t>名稱</a:t>
            </a:r>
            <a:r>
              <a:rPr lang="zh-TW" altLang="en-US" b="1" dirty="0" smtClean="0"/>
              <a:t>　</a:t>
            </a:r>
            <a:r>
              <a:rPr lang="en-US" altLang="zh-TW" b="1" dirty="0" smtClean="0"/>
              <a:t>(</a:t>
            </a:r>
            <a:r>
              <a:rPr lang="zh-TW" altLang="en-US" b="1" dirty="0" smtClean="0"/>
              <a:t> </a:t>
            </a:r>
            <a:r>
              <a:rPr lang="en-US" altLang="zh-TW" b="1" dirty="0" smtClean="0"/>
              <a:t>Name of our game 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>
            <a:normAutofit/>
          </a:bodyPr>
          <a:lstStyle/>
          <a:p>
            <a:r>
              <a:rPr lang="zh-TW" altLang="zh-TW" dirty="0"/>
              <a:t>橫向超經典守塔防禦</a:t>
            </a:r>
            <a:r>
              <a:rPr lang="zh-TW" altLang="zh-TW" dirty="0" smtClean="0"/>
              <a:t>遊戲</a:t>
            </a:r>
            <a:r>
              <a:rPr lang="en-US" altLang="zh-TW" dirty="0" smtClean="0"/>
              <a:t> </a:t>
            </a:r>
            <a:r>
              <a:rPr lang="en-US" altLang="zh-TW" dirty="0" smtClean="0"/>
              <a:t>( Ultra Classic Side-Scroll </a:t>
            </a:r>
            <a:r>
              <a:rPr lang="en-US" altLang="zh-TW" dirty="0"/>
              <a:t>Tower </a:t>
            </a:r>
            <a:r>
              <a:rPr lang="en-US" altLang="zh-TW" dirty="0" smtClean="0"/>
              <a:t>Defense </a:t>
            </a:r>
            <a:r>
              <a:rPr lang="en-US" altLang="zh-TW" dirty="0" smtClean="0"/>
              <a:t>)</a:t>
            </a:r>
            <a:endParaRPr lang="zh-TW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12377"/>
            <a:ext cx="10515600" cy="405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42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b="1" dirty="0"/>
              <a:t>目 </a:t>
            </a:r>
            <a:r>
              <a:rPr lang="zh-TW" altLang="zh-TW" b="1" dirty="0" smtClean="0"/>
              <a:t>標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zh-TW" dirty="0" smtClean="0"/>
              <a:t>希望能開發</a:t>
            </a:r>
            <a:r>
              <a:rPr lang="zh-TW" altLang="zh-TW" dirty="0"/>
              <a:t>出</a:t>
            </a:r>
            <a:r>
              <a:rPr lang="zh-TW" altLang="zh-TW" dirty="0" smtClean="0"/>
              <a:t>類似</a:t>
            </a:r>
            <a:r>
              <a:rPr lang="en-US" altLang="zh-TW" dirty="0" smtClean="0"/>
              <a:t>Battle Cat</a:t>
            </a:r>
            <a:r>
              <a:rPr lang="zh-TW" altLang="zh-TW" dirty="0" smtClean="0"/>
              <a:t>，</a:t>
            </a:r>
            <a:r>
              <a:rPr lang="zh-TW" altLang="zh-TW" dirty="0"/>
              <a:t>甚至更多功能之視窗程式</a:t>
            </a:r>
            <a:r>
              <a:rPr lang="zh-TW" altLang="zh-TW" dirty="0" smtClean="0"/>
              <a:t>。此外，希望使</a:t>
            </a:r>
            <a:r>
              <a:rPr lang="zh-TW" altLang="zh-TW" dirty="0"/>
              <a:t>本程式</a:t>
            </a:r>
            <a:r>
              <a:rPr lang="zh-TW" altLang="zh-TW" dirty="0" smtClean="0"/>
              <a:t>具易</a:t>
            </a:r>
            <a:r>
              <a:rPr lang="zh-TW" altLang="zh-TW" dirty="0"/>
              <a:t>維護、易</a:t>
            </a:r>
            <a:r>
              <a:rPr lang="zh-TW" altLang="zh-TW" dirty="0" smtClean="0"/>
              <a:t>擴充</a:t>
            </a:r>
            <a:r>
              <a:rPr lang="zh-TW" altLang="en-US" dirty="0" smtClean="0"/>
              <a:t>特</a:t>
            </a:r>
            <a:r>
              <a:rPr lang="zh-TW" altLang="zh-TW" dirty="0" smtClean="0"/>
              <a:t>性</a:t>
            </a:r>
            <a:r>
              <a:rPr lang="zh-TW" altLang="zh-TW" dirty="0"/>
              <a:t>，以</a:t>
            </a:r>
            <a:r>
              <a:rPr lang="zh-TW" altLang="zh-TW" dirty="0" smtClean="0"/>
              <a:t>利進</a:t>
            </a:r>
            <a:r>
              <a:rPr lang="zh-TW" altLang="zh-TW" dirty="0"/>
              <a:t>接開發。</a:t>
            </a:r>
            <a:r>
              <a:rPr lang="en-US" altLang="zh-TW" dirty="0"/>
              <a:t> </a:t>
            </a:r>
            <a:endParaRPr lang="zh-TW" altLang="zh-TW" dirty="0"/>
          </a:p>
          <a:p>
            <a:endParaRPr lang="en-US" altLang="zh-TW" dirty="0" smtClean="0"/>
          </a:p>
          <a:p>
            <a:r>
              <a:rPr lang="zh-TW" altLang="zh-TW" dirty="0" smtClean="0"/>
              <a:t>遊戲</a:t>
            </a:r>
            <a:r>
              <a:rPr lang="zh-TW" altLang="zh-TW" dirty="0"/>
              <a:t>的目標及規則：玩家利用金錢購買兵種，</a:t>
            </a:r>
            <a:r>
              <a:rPr lang="zh-TW" altLang="zh-TW" dirty="0" smtClean="0"/>
              <a:t>並將</a:t>
            </a:r>
            <a:r>
              <a:rPr lang="zh-TW" altLang="zh-TW" dirty="0"/>
              <a:t>敵方之主塔</a:t>
            </a:r>
            <a:r>
              <a:rPr lang="zh-TW" altLang="zh-TW" dirty="0" smtClean="0"/>
              <a:t>消滅。</a:t>
            </a:r>
            <a:r>
              <a:rPr lang="en-US" altLang="zh-TW" dirty="0" smtClean="0"/>
              <a:t> </a:t>
            </a:r>
            <a:endParaRPr lang="zh-TW" altLang="zh-TW" dirty="0"/>
          </a:p>
          <a:p>
            <a:endParaRPr lang="en-US" altLang="zh-TW" dirty="0" smtClean="0"/>
          </a:p>
          <a:p>
            <a:r>
              <a:rPr lang="zh-TW" altLang="zh-TW" dirty="0" smtClean="0"/>
              <a:t>終極目標是讓玩家</a:t>
            </a:r>
            <a:r>
              <a:rPr lang="zh-TW" altLang="en-US" dirty="0" smtClean="0"/>
              <a:t>無聊時獲得</a:t>
            </a:r>
            <a:r>
              <a:rPr lang="zh-TW" altLang="zh-TW" dirty="0" smtClean="0"/>
              <a:t> </a:t>
            </a:r>
            <a:r>
              <a:rPr lang="en-US" altLang="zh-TW" dirty="0"/>
              <a:t>— </a:t>
            </a:r>
            <a:r>
              <a:rPr lang="zh-TW" altLang="zh-TW" dirty="0"/>
              <a:t>快樂、分數、成就感。</a:t>
            </a:r>
            <a:r>
              <a:rPr lang="en-US" altLang="zh-TW" dirty="0"/>
              <a:t> </a:t>
            </a:r>
            <a:endParaRPr lang="zh-TW" altLang="zh-TW" dirty="0"/>
          </a:p>
        </p:txBody>
      </p:sp>
    </p:spTree>
    <p:extLst>
      <p:ext uri="{BB962C8B-B14F-4D97-AF65-F5344CB8AC3E}">
        <p14:creationId xmlns:p14="http://schemas.microsoft.com/office/powerpoint/2010/main" val="387303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b="1" dirty="0" smtClean="0"/>
              <a:t>程式特色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zh-TW" altLang="en-US" sz="2400" dirty="0" smtClean="0"/>
              <a:t>原</a:t>
            </a:r>
            <a:r>
              <a:rPr lang="zh-TW" altLang="en-US" sz="2400" dirty="0"/>
              <a:t>創性： </a:t>
            </a:r>
          </a:p>
          <a:p>
            <a:pPr marL="0" indent="0">
              <a:buNone/>
            </a:pPr>
            <a:r>
              <a:rPr lang="en-US" altLang="zh-TW" sz="2400" dirty="0" smtClean="0"/>
              <a:t>	</a:t>
            </a:r>
            <a:r>
              <a:rPr lang="zh-TW" altLang="en-US" sz="2400" dirty="0" smtClean="0"/>
              <a:t>本程式  </a:t>
            </a:r>
            <a:r>
              <a:rPr lang="zh-TW" altLang="en-US" sz="2400" dirty="0" smtClean="0">
                <a:solidFill>
                  <a:srgbClr val="FF0000"/>
                </a:solidFill>
              </a:rPr>
              <a:t>完全</a:t>
            </a:r>
            <a:r>
              <a:rPr lang="zh-TW" altLang="en-US" sz="2400" dirty="0">
                <a:solidFill>
                  <a:srgbClr val="FF0000"/>
                </a:solidFill>
              </a:rPr>
              <a:t>由本組成員</a:t>
            </a:r>
            <a:r>
              <a:rPr lang="zh-TW" altLang="en-US" sz="2400" dirty="0" smtClean="0">
                <a:solidFill>
                  <a:srgbClr val="FF0000"/>
                </a:solidFill>
              </a:rPr>
              <a:t>撰寫  </a:t>
            </a:r>
            <a:r>
              <a:rPr lang="zh-TW" altLang="en-US" sz="2400" dirty="0" smtClean="0"/>
              <a:t>，</a:t>
            </a:r>
            <a:r>
              <a:rPr lang="zh-TW" altLang="en-US" sz="2400" dirty="0"/>
              <a:t>並未參考類似遊戲之原始碼</a:t>
            </a:r>
            <a:r>
              <a:rPr lang="zh-TW" altLang="en-US" sz="2400" dirty="0" smtClean="0"/>
              <a:t>。</a:t>
            </a:r>
            <a:r>
              <a:rPr lang="en-US" altLang="zh-TW" sz="2400" dirty="0" smtClean="0"/>
              <a:t>	</a:t>
            </a:r>
          </a:p>
          <a:p>
            <a:pPr marL="0" indent="0">
              <a:buNone/>
            </a:pPr>
            <a:endParaRPr lang="en-US" altLang="zh-TW" sz="2400" dirty="0" smtClean="0"/>
          </a:p>
          <a:p>
            <a:r>
              <a:rPr lang="zh-TW" altLang="en-US" sz="2400" dirty="0" smtClean="0"/>
              <a:t>創新</a:t>
            </a:r>
            <a:r>
              <a:rPr lang="zh-TW" altLang="en-US" sz="2400" dirty="0"/>
              <a:t>性： 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 smtClean="0"/>
              <a:t>	</a:t>
            </a:r>
            <a:r>
              <a:rPr lang="zh-TW" altLang="en-US" sz="2400" dirty="0" smtClean="0"/>
              <a:t>「死神</a:t>
            </a:r>
            <a:r>
              <a:rPr lang="en-US" altLang="zh-TW" sz="2400" dirty="0"/>
              <a:t>vs</a:t>
            </a:r>
            <a:r>
              <a:rPr lang="zh-TW" altLang="en-US" sz="2400" dirty="0"/>
              <a:t>海賊</a:t>
            </a:r>
            <a:r>
              <a:rPr lang="zh-TW" altLang="en-US" sz="2400" dirty="0" smtClean="0"/>
              <a:t>王」</a:t>
            </a:r>
            <a:endParaRPr lang="en-US" altLang="zh-TW" sz="2400" dirty="0" smtClean="0"/>
          </a:p>
          <a:p>
            <a:pPr marL="0" indent="0">
              <a:buNone/>
            </a:pPr>
            <a:r>
              <a:rPr lang="zh-TW" altLang="en-US" sz="2400" dirty="0" smtClean="0"/>
              <a:t> </a:t>
            </a:r>
            <a:endParaRPr lang="en-US" altLang="zh-TW" sz="2400" dirty="0" smtClean="0"/>
          </a:p>
          <a:p>
            <a:r>
              <a:rPr lang="zh-TW" altLang="en-US" sz="2400" dirty="0" smtClean="0"/>
              <a:t>完整並可擴充： </a:t>
            </a:r>
          </a:p>
          <a:p>
            <a:pPr lvl="2"/>
            <a:r>
              <a:rPr lang="en-US" altLang="zh-TW" sz="1800" dirty="0" smtClean="0"/>
              <a:t>1</a:t>
            </a:r>
            <a:r>
              <a:rPr lang="en-US" altLang="zh-TW" sz="1800" dirty="0"/>
              <a:t>. </a:t>
            </a:r>
            <a:r>
              <a:rPr lang="zh-TW" altLang="zh-TW" sz="1800" dirty="0"/>
              <a:t>完整具備</a:t>
            </a:r>
            <a:r>
              <a:rPr lang="en-US" altLang="zh-TW" sz="1800" dirty="0"/>
              <a:t>Battle Cat( </a:t>
            </a:r>
            <a:r>
              <a:rPr lang="zh-TW" altLang="zh-TW" sz="1800" dirty="0"/>
              <a:t>原始目標產品</a:t>
            </a:r>
            <a:r>
              <a:rPr lang="en-US" altLang="zh-TW" sz="1800" dirty="0"/>
              <a:t>)</a:t>
            </a:r>
            <a:r>
              <a:rPr lang="zh-TW" altLang="zh-TW" sz="1800" dirty="0"/>
              <a:t>所有主要功能</a:t>
            </a:r>
          </a:p>
          <a:p>
            <a:pPr lvl="2"/>
            <a:r>
              <a:rPr lang="en-US" altLang="zh-TW" sz="1800" dirty="0"/>
              <a:t>2.</a:t>
            </a:r>
            <a:r>
              <a:rPr lang="zh-TW" altLang="zh-TW" sz="1800" dirty="0"/>
              <a:t>程式並非寫死，物件化的寫法，使程式更易維護與擴充</a:t>
            </a:r>
          </a:p>
          <a:p>
            <a:pPr marL="0" indent="0">
              <a:buNone/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7037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遊戲外觀及截圖</a:t>
            </a:r>
            <a:endParaRPr lang="zh-TW" altLang="en-US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838199" y="2009681"/>
            <a:ext cx="10515601" cy="2152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 smtClean="0"/>
              <a:t>本遊戲為 「死神」與「海賊王」聯名</a:t>
            </a:r>
            <a:endParaRPr lang="en-US" altLang="zh-TW" dirty="0" smtClean="0"/>
          </a:p>
          <a:p>
            <a:r>
              <a:rPr lang="zh-TW" altLang="en-US" dirty="0" smtClean="0"/>
              <a:t>因此 </a:t>
            </a:r>
            <a:r>
              <a:rPr lang="en-US" altLang="zh-TW" dirty="0" smtClean="0"/>
              <a:t>…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856" y="1565156"/>
            <a:ext cx="10344150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611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遊戲外觀及截圖 </a:t>
            </a:r>
            <a:r>
              <a:rPr lang="en-US" altLang="zh-TW" dirty="0" smtClean="0"/>
              <a:t>( Part 1 )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30444"/>
            <a:ext cx="10186115" cy="461065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048000" y="628894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b="0" i="0" u="none" strike="noStrike" baseline="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▲玩家點擊「新遊戲」後，會跳出選擇難易度之副表單。 </a:t>
            </a:r>
          </a:p>
        </p:txBody>
      </p:sp>
    </p:spTree>
    <p:extLst>
      <p:ext uri="{BB962C8B-B14F-4D97-AF65-F5344CB8AC3E}">
        <p14:creationId xmlns:p14="http://schemas.microsoft.com/office/powerpoint/2010/main" val="128610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遊戲外觀及截圖 </a:t>
            </a:r>
            <a:r>
              <a:rPr lang="en-US" altLang="zh-TW" dirty="0" smtClean="0"/>
              <a:t>( Part 2 )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4601"/>
            <a:ext cx="10237631" cy="465572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066640" y="6245112"/>
            <a:ext cx="5780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0" i="0" u="none" strike="noStrike" baseline="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▲遊戲進行中之畫面，每個士兵上都有顯示剩餘血量。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4097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838200" y="5000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dirty="0" smtClean="0"/>
              <a:t>遊戲外觀及截圖 </a:t>
            </a:r>
            <a:r>
              <a:rPr lang="en-US" altLang="zh-TW" dirty="0" smtClean="0"/>
              <a:t>( Part 3 )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95553"/>
            <a:ext cx="9941417" cy="4543419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495614" y="6138972"/>
            <a:ext cx="46265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0" i="0" u="none" strike="noStrike" baseline="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▲玩家可以發動主動技能，以利取得勝利。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0388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遊戲外觀及截圖 </a:t>
            </a:r>
            <a:r>
              <a:rPr lang="en-US" altLang="zh-TW" dirty="0" smtClean="0"/>
              <a:t>( Part 4 )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0291"/>
            <a:ext cx="10219253" cy="462565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090209" y="6065949"/>
            <a:ext cx="6011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0" i="0" u="none" strike="noStrike" baseline="0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▲敵方士兵攻進玩家主塔，右上角為玩家主塔剩餘血量。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1353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絲縷">
  <a:themeElements>
    <a:clrScheme name="絲縷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絲縷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絲縷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516</TotalTime>
  <Words>334</Words>
  <Application>Microsoft Office PowerPoint</Application>
  <PresentationFormat>寬螢幕</PresentationFormat>
  <Paragraphs>56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微軟正黑體</vt:lpstr>
      <vt:lpstr>Arial</vt:lpstr>
      <vt:lpstr>Century Gothic</vt:lpstr>
      <vt:lpstr>Wingdings 3</vt:lpstr>
      <vt:lpstr>絲縷</vt:lpstr>
      <vt:lpstr>WINDOWS PROGRAMMING – FINAL PROJECT ( TEAM ONE )</vt:lpstr>
      <vt:lpstr>遊戲名稱　( Name of our game )</vt:lpstr>
      <vt:lpstr>目 標</vt:lpstr>
      <vt:lpstr>程式特色</vt:lpstr>
      <vt:lpstr>遊戲外觀及截圖</vt:lpstr>
      <vt:lpstr>遊戲外觀及截圖 ( Part 1 )</vt:lpstr>
      <vt:lpstr>遊戲外觀及截圖 ( Part 2 )</vt:lpstr>
      <vt:lpstr>PowerPoint 簡報</vt:lpstr>
      <vt:lpstr>遊戲外觀及截圖 ( Part 4 )</vt:lpstr>
      <vt:lpstr>遊戲外觀及截圖 ( Part 5 )</vt:lpstr>
      <vt:lpstr>與 Battle Cat 比較</vt:lpstr>
      <vt:lpstr>額外優質功能</vt:lpstr>
      <vt:lpstr>未來可進行改善之部分</vt:lpstr>
      <vt:lpstr>工作分配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PROGRAMMING – FINAL PROJECT ( TEAM ONE )</dc:title>
  <dc:creator>白紋愷</dc:creator>
  <cp:lastModifiedBy>Administrator</cp:lastModifiedBy>
  <cp:revision>14</cp:revision>
  <dcterms:created xsi:type="dcterms:W3CDTF">2014-06-13T08:51:42Z</dcterms:created>
  <dcterms:modified xsi:type="dcterms:W3CDTF">2014-06-15T18:02:48Z</dcterms:modified>
</cp:coreProperties>
</file>

<file path=docProps/thumbnail.jpeg>
</file>